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828" r:id="rId24"/>
    <p:sldMasterId id="2147483829" r:id="rId26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9" r:id="rId38"/>
    <p:sldId id="270" r:id="rId39"/>
    <p:sldId id="274" r:id="rId40"/>
    <p:sldId id="276" r:id="rId41"/>
    <p:sldId id="277" r:id="rId42"/>
    <p:sldId id="284" r:id="rId43"/>
    <p:sldId id="281" r:id="rId44"/>
    <p:sldId id="282" r:id="rId45"/>
    <p:sldId id="283" r:id="rId46"/>
    <p:sldId id="278" r:id="rId47"/>
    <p:sldId id="279" r:id="rId48"/>
    <p:sldId id="280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4" Type="http://schemas.openxmlformats.org/officeDocument/2006/relationships/slideMaster" Target="slideMasters/slideMaster1.xml"></Relationship><Relationship Id="rId25" Type="http://schemas.openxmlformats.org/officeDocument/2006/relationships/theme" Target="theme/theme1.xml"></Relationship><Relationship Id="rId26" Type="http://schemas.openxmlformats.org/officeDocument/2006/relationships/slideMaster" Target="slideMasters/slideMaster2.xml"></Relationship><Relationship Id="rId28" Type="http://schemas.openxmlformats.org/officeDocument/2006/relationships/slide" Target="slides/slide1.xml"></Relationship><Relationship Id="rId29" Type="http://schemas.openxmlformats.org/officeDocument/2006/relationships/slide" Target="slides/slide2.xml"></Relationship><Relationship Id="rId30" Type="http://schemas.openxmlformats.org/officeDocument/2006/relationships/slide" Target="slides/slide3.xml"></Relationship><Relationship Id="rId31" Type="http://schemas.openxmlformats.org/officeDocument/2006/relationships/slide" Target="slides/slide4.xml"></Relationship><Relationship Id="rId32" Type="http://schemas.openxmlformats.org/officeDocument/2006/relationships/slide" Target="slides/slide5.xml"></Relationship><Relationship Id="rId33" Type="http://schemas.openxmlformats.org/officeDocument/2006/relationships/slide" Target="slides/slide6.xml"></Relationship><Relationship Id="rId34" Type="http://schemas.openxmlformats.org/officeDocument/2006/relationships/slide" Target="slides/slide7.xml"></Relationship><Relationship Id="rId35" Type="http://schemas.openxmlformats.org/officeDocument/2006/relationships/slide" Target="slides/slide8.xml"></Relationship><Relationship Id="rId36" Type="http://schemas.openxmlformats.org/officeDocument/2006/relationships/slide" Target="slides/slide9.xml"></Relationship><Relationship Id="rId37" Type="http://schemas.openxmlformats.org/officeDocument/2006/relationships/slide" Target="slides/slide10.xml"></Relationship><Relationship Id="rId38" Type="http://schemas.openxmlformats.org/officeDocument/2006/relationships/slide" Target="slides/slide11.xml"></Relationship><Relationship Id="rId39" Type="http://schemas.openxmlformats.org/officeDocument/2006/relationships/slide" Target="slides/slide12.xml"></Relationship><Relationship Id="rId40" Type="http://schemas.openxmlformats.org/officeDocument/2006/relationships/slide" Target="slides/slide13.xml"></Relationship><Relationship Id="rId41" Type="http://schemas.openxmlformats.org/officeDocument/2006/relationships/slide" Target="slides/slide14.xml"></Relationship><Relationship Id="rId42" Type="http://schemas.openxmlformats.org/officeDocument/2006/relationships/slide" Target="slides/slide15.xml"></Relationship><Relationship Id="rId43" Type="http://schemas.openxmlformats.org/officeDocument/2006/relationships/slide" Target="slides/slide16.xml"></Relationship><Relationship Id="rId44" Type="http://schemas.openxmlformats.org/officeDocument/2006/relationships/slide" Target="slides/slide17.xml"></Relationship><Relationship Id="rId45" Type="http://schemas.openxmlformats.org/officeDocument/2006/relationships/slide" Target="slides/slide18.xml"></Relationship><Relationship Id="rId46" Type="http://schemas.openxmlformats.org/officeDocument/2006/relationships/slide" Target="slides/slide19.xml"></Relationship><Relationship Id="rId47" Type="http://schemas.openxmlformats.org/officeDocument/2006/relationships/slide" Target="slides/slide20.xml"></Relationship><Relationship Id="rId48" Type="http://schemas.openxmlformats.org/officeDocument/2006/relationships/slide" Target="slides/slide21.xml"></Relationship><Relationship Id="rId49" Type="http://schemas.openxmlformats.org/officeDocument/2006/relationships/slide" Target="slides/slide22.xml"></Relationship><Relationship Id="rId50" Type="http://schemas.openxmlformats.org/officeDocument/2006/relationships/viewProps" Target="viewProps.xml"></Relationship><Relationship Id="rId5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2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accent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109980" y="882650"/>
            <a:ext cx="9967595" cy="292671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1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709420" y="3869690"/>
            <a:ext cx="8768715" cy="13887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클릭하여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부제목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rgbClr val="FFFFFF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rgbClr val="FFFFFF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8" name="도형 7"/>
          <p:cNvCxnSpPr/>
          <p:nvPr/>
        </p:nvCxnSpPr>
        <p:spPr>
          <a:xfrm rot="0">
            <a:off x="1978659" y="3733800"/>
            <a:ext cx="8230235" cy="635"/>
          </a:xfrm>
          <a:prstGeom prst="line"/>
          <a:ln w="10160" cap="flat" cmpd="sng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9874250" cy="403987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3045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9320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7515" cy="3663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06170" y="1173480"/>
            <a:ext cx="9967595" cy="29267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ctr" fontAlgn="auto" defTabSz="9144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7200" cap="all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7200" cap="all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710055" y="4154805"/>
            <a:ext cx="8769985" cy="13646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solidFill>
                  <a:schemeClr val="accent1"/>
                </a:solidFill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  <p:cxnSp>
        <p:nvCxnSpPr>
          <p:cNvPr id="7" name="도형 6"/>
          <p:cNvCxnSpPr/>
          <p:nvPr/>
        </p:nvCxnSpPr>
        <p:spPr>
          <a:xfrm rot="0">
            <a:off x="1981200" y="4020185"/>
            <a:ext cx="8230235" cy="635"/>
          </a:xfrm>
          <a:prstGeom prst="line"/>
          <a:ln w="1905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114300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267450" y="2057400"/>
            <a:ext cx="4755515" cy="4023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0152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1143000" y="272161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269355" y="1998980"/>
            <a:ext cx="4755515" cy="77787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cap="none" dirty="0" smtClean="0" b="1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269355" y="2719070"/>
            <a:ext cx="4755515" cy="33839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852160" y="1097280"/>
            <a:ext cx="5212715" cy="46640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30181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1097280"/>
            <a:ext cx="3932555" cy="173799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0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ChangeAspect="1"/>
          </p:cNvSpPr>
          <p:nvPr>
            <p:ph type="pic"/>
          </p:nvPr>
        </p:nvSpPr>
        <p:spPr>
          <a:xfrm rot="0">
            <a:off x="5413375" y="1069975"/>
            <a:ext cx="6099810" cy="4801235"/>
          </a:xfrm>
          <a:prstGeom prst="rect"/>
        </p:spPr>
        <p:txBody>
          <a:bodyPr wrap="square" lIns="274320" tIns="18288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1143000" y="2834640"/>
            <a:ext cx="3932555" cy="288099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17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7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762000"/>
            <a:ext cx="2324735" cy="541083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1143000" y="762000"/>
            <a:ext cx="7430135" cy="541083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.xml"></Relationship><Relationship Id="rId2" Type="http://schemas.openxmlformats.org/officeDocument/2006/relationships/slideLayout" Target="../slideLayouts/slideLayout13.xml"></Relationship><Relationship Id="rId3" Type="http://schemas.openxmlformats.org/officeDocument/2006/relationships/slideLayout" Target="../slideLayouts/slideLayout14.xml"></Relationship><Relationship Id="rId4" Type="http://schemas.openxmlformats.org/officeDocument/2006/relationships/slideLayout" Target="../slideLayouts/slideLayout15.xml"></Relationship><Relationship Id="rId5" Type="http://schemas.openxmlformats.org/officeDocument/2006/relationships/slideLayout" Target="../slideLayouts/slideLayout16.xml"></Relationship><Relationship Id="rId6" Type="http://schemas.openxmlformats.org/officeDocument/2006/relationships/slideLayout" Target="../slideLayouts/slideLayout17.xml"></Relationship><Relationship Id="rId7" Type="http://schemas.openxmlformats.org/officeDocument/2006/relationships/slideLayout" Target="../slideLayouts/slideLayout18.xml"></Relationship><Relationship Id="rId8" Type="http://schemas.openxmlformats.org/officeDocument/2006/relationships/slideLayout" Target="../slideLayouts/slideLayout19.xml"></Relationship><Relationship Id="rId9" Type="http://schemas.openxmlformats.org/officeDocument/2006/relationships/slideLayout" Target="../slideLayouts/slideLayout20.xml"></Relationship><Relationship Id="rId10" Type="http://schemas.openxmlformats.org/officeDocument/2006/relationships/slideLayout" Target="../slideLayouts/slideLayout21.xml"></Relationship><Relationship Id="rId11" Type="http://schemas.openxmlformats.org/officeDocument/2006/relationships/slideLayout" Target="../slideLayouts/slideLayout22.xml"></Relationship><Relationship Id="rId12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도형 6"/>
          <p:cNvSpPr>
            <a:spLocks noChangeAspect="1"/>
          </p:cNvSpPr>
          <p:nvPr/>
        </p:nvSpPr>
        <p:spPr>
          <a:xfrm rot="0">
            <a:off x="231140" y="243840"/>
            <a:ext cx="11725275" cy="6378575"/>
          </a:xfrm>
          <a:prstGeom prst="rect"/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143000" y="609600"/>
            <a:ext cx="9876155" cy="135699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1143000" y="2057400"/>
            <a:ext cx="9873615" cy="40392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182880" algn="l" fontAlgn="auto" defTabSz="91440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마스터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텍스트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스타일</a:t>
            </a:r>
            <a:r>
              <a:rPr lang="en-US" altLang="ko-KR" sz="22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200" cap="none" dirty="0" smtClean="0" b="0" strike="noStrike">
                <a:latin typeface="맑은 고딕" charset="0"/>
                <a:ea typeface="맑은 고딕" charset="0"/>
              </a:rPr>
              <a:t>편집</a:t>
            </a:r>
          </a:p>
          <a:p>
            <a:pPr marL="45720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둘째</a:t>
            </a:r>
            <a:r>
              <a:rPr lang="en-US" altLang="ko-KR" sz="20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73152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셋째</a:t>
            </a:r>
            <a:r>
              <a:rPr lang="en-US" altLang="ko-KR" sz="18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00584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넷째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  <a:p>
            <a:pPr marL="1280160" indent="-182880" algn="l" fontAlgn="auto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다섯째</a:t>
            </a:r>
            <a:r>
              <a:rPr lang="en-US" altLang="ko-KR" sz="1600" cap="none" dirty="0" smtClean="0" b="0" strike="noStrike">
                <a:latin typeface="Corbel" charset="0"/>
                <a:ea typeface="Corbel" charset="0"/>
              </a:rPr>
              <a:t> </a:t>
            </a: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1143000" y="6223635"/>
            <a:ext cx="232981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12/9/2021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3949065" y="6223635"/>
            <a:ext cx="471868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9329420" y="6223635"/>
            <a:ext cx="1706880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4572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accent1"/>
                </a:solidFill>
                <a:latin typeface="Corbel" charset="0"/>
                <a:ea typeface="Corbel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3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3.jpeg"></Relationship><Relationship Id="rId3" Type="http://schemas.openxmlformats.org/officeDocument/2006/relationships/image" Target="../media/image18.jpeg"></Relationship><Relationship Id="rId7" Type="http://schemas.openxmlformats.org/officeDocument/2006/relationships/image" Target="../media/image22.jpeg"></Relationship><Relationship Id="rId2" Type="http://schemas.openxmlformats.org/officeDocument/2006/relationships/image" Target="../media/image17.jpeg"></Relationship><Relationship Id="rId6" Type="http://schemas.openxmlformats.org/officeDocument/2006/relationships/image" Target="../media/image21.jpeg"></Relationship><Relationship Id="rId5" Type="http://schemas.openxmlformats.org/officeDocument/2006/relationships/image" Target="../media/image20.jpeg"></Relationship><Relationship Id="rId10" Type="http://schemas.openxmlformats.org/officeDocument/2006/relationships/image" Target="../media/image25.jpeg"></Relationship><Relationship Id="rId4" Type="http://schemas.openxmlformats.org/officeDocument/2006/relationships/image" Target="../media/image19.jpeg"></Relationship><Relationship Id="rId9" Type="http://schemas.openxmlformats.org/officeDocument/2006/relationships/image" Target="../media/image24.jpeg"></Relationship><Relationship Id="rId1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7.jpeg"></Relationship><Relationship Id="rId2" Type="http://schemas.openxmlformats.org/officeDocument/2006/relationships/image" Target="../media/image26.jpeg"></Relationship><Relationship Id="rId6" Type="http://schemas.openxmlformats.org/officeDocument/2006/relationships/image" Target="../media/image30.jpeg"></Relationship><Relationship Id="rId5" Type="http://schemas.openxmlformats.org/officeDocument/2006/relationships/image" Target="../media/image29.jpeg"></Relationship><Relationship Id="rId4" Type="http://schemas.openxmlformats.org/officeDocument/2006/relationships/image" Target="../media/image28.jpe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7.jpeg"></Relationship><Relationship Id="rId2" Type="http://schemas.openxmlformats.org/officeDocument/2006/relationships/image" Target="../media/image36.jpeg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0074017741.jpeg"></Relationship><Relationship Id="rId4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6122244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3749629741.jpeg"></Relationship><Relationship Id="rId3" Type="http://schemas.openxmlformats.org/officeDocument/2006/relationships/image" Target="../media/fImage2409472998467.jpeg"></Relationship><Relationship Id="rId4" Type="http://schemas.openxmlformats.org/officeDocument/2006/relationships/image" Target="../media/fImage2435803016334.jpeg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16746625541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644682578467.jpeg"></Relationship><Relationship Id="rId3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666202596334.jpe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3" Type="http://schemas.openxmlformats.org/officeDocument/2006/relationships/image" Target="../media/fImage450851736500.jpe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2525242398467.jpeg"></Relationship><Relationship Id="rId3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2710382426334.jpeg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eg"></Relationship><Relationship Id="rId2" Type="http://schemas.openxmlformats.org/officeDocument/2006/relationships/image" Target="../media/image9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title" idx="1"/>
          </p:nvPr>
        </p:nvSpPr>
        <p:spPr>
          <a:xfrm>
            <a:off x="-103505" y="464820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0030"/>
            <a:ext cx="3312795" cy="6370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3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577340"/>
            <a:ext cx="2872740" cy="124587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577340"/>
            <a:ext cx="2614930" cy="13576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5" y="1576070"/>
            <a:ext cx="3278505" cy="163957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30" y="1800225"/>
            <a:ext cx="2392045" cy="11950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4346575"/>
            <a:ext cx="3345180" cy="21520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2992120"/>
            <a:ext cx="2454275" cy="14166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4465955"/>
            <a:ext cx="4140835" cy="15195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55" y="3215640"/>
            <a:ext cx="3930015" cy="10433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846070"/>
            <a:ext cx="3046730" cy="1489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165860"/>
            <a:ext cx="3703320" cy="246951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5" y="3746500"/>
            <a:ext cx="3514725" cy="281178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3832225"/>
            <a:ext cx="3661410" cy="244348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5" y="471805"/>
            <a:ext cx="4698365" cy="3112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31590"/>
            <a:ext cx="3781425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300355"/>
            <a:ext cx="3350895" cy="63011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5" y="1003300"/>
            <a:ext cx="5133340" cy="48615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-8890"/>
            <a:ext cx="11276330" cy="6867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아이콘 스타일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9025" y="1783080"/>
            <a:ext cx="4695825" cy="4039235"/>
          </a:xfrm>
          <a:prstGeom prst="rect"/>
          <a:noFill/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1305" cy="1270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1"/>
          </p:nvPr>
        </p:nvSpPr>
        <p:spPr>
          <a:xfrm rot="0">
            <a:off x="4556125" y="103505"/>
            <a:ext cx="3096895" cy="95059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페이퍼와이어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22500_11147824/fImage237496297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3680" y="1426210"/>
            <a:ext cx="3885565" cy="5221605"/>
          </a:xfrm>
          <a:prstGeom prst="rect"/>
          <a:noFill/>
        </p:spPr>
      </p:pic>
      <p:sp>
        <p:nvSpPr>
          <p:cNvPr id="4" name="텍스트 상자 3"/>
          <p:cNvSpPr txBox="1">
            <a:spLocks/>
          </p:cNvSpPr>
          <p:nvPr/>
        </p:nvSpPr>
        <p:spPr>
          <a:xfrm rot="0">
            <a:off x="1378585" y="1054100"/>
            <a:ext cx="1249045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5" name="그림 4" descr="C:/Users/User/AppData/Roaming/PolarisOffice/ETemp/22500_11147824/fImage240947299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72585" y="1442720"/>
            <a:ext cx="3884295" cy="5205095"/>
          </a:xfrm>
          <a:prstGeom prst="rect"/>
          <a:noFill/>
        </p:spPr>
      </p:pic>
      <p:sp>
        <p:nvSpPr>
          <p:cNvPr id="6" name="텍스트 상자 5"/>
          <p:cNvSpPr txBox="1">
            <a:spLocks/>
          </p:cNvSpPr>
          <p:nvPr/>
        </p:nvSpPr>
        <p:spPr>
          <a:xfrm rot="0">
            <a:off x="5487035" y="1061085"/>
            <a:ext cx="143637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7" name="그림 6" descr="C:/Users/User/AppData/Roaming/PolarisOffice/ETemp/22500_11147824/fImage243580301633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80375" y="1427480"/>
            <a:ext cx="3869055" cy="5187950"/>
          </a:xfrm>
          <a:prstGeom prst="rect"/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 rot="0">
            <a:off x="9354820" y="1125855"/>
            <a:ext cx="1540510" cy="37020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</a:t>
            </a:r>
            <a:endParaRPr lang="ko-KR" altLang="en-US" sz="20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78435" y="6350"/>
            <a:ext cx="6200775" cy="13589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338695" y="386080"/>
            <a:ext cx="3772535" cy="6096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635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580380" y="377190"/>
            <a:ext cx="6036310" cy="60534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4294967295"/>
          </p:nvPr>
        </p:nvSpPr>
        <p:spPr>
          <a:xfrm rot="0">
            <a:off x="146050" y="7620"/>
            <a:ext cx="6201410" cy="1359535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779780" y="1509395"/>
            <a:ext cx="8933815" cy="49377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143000" y="13335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145540" y="166370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" name="내용 개체 틀 2" descr="C:/Users/User/AppData/Roaming/PolarisOffice/ETemp/22500_11147824/fImage450851736500.jpeg"/>
          <p:cNvPicPr>
            <a:picLocks noChangeAspect="1"/>
          </p:cNvPicPr>
          <p:nvPr>
            <p:ph type="obj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31155" y="15875"/>
            <a:ext cx="6761480" cy="6858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83380" y="-635"/>
            <a:ext cx="8006715" cy="6858635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2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 descr="C:/Users/User/AppData/Roaming/PolarisOffice/ETemp/11128_11402416/fImage2710382426334.jpeg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6446520" y="0"/>
            <a:ext cx="5770245" cy="6868160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 idx="3"/>
          </p:nvPr>
        </p:nvSpPr>
        <p:spPr>
          <a:xfrm rot="0">
            <a:off x="234315" y="240665"/>
            <a:ext cx="3709670" cy="2143125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 : 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컬러레이아웃,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스토리보드</a:t>
            </a:r>
            <a:endParaRPr lang="ko-KR" altLang="en-US" sz="44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메인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790" cy="135763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서브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19735" y="185420"/>
            <a:ext cx="9876790" cy="13576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콘텐츠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37590" y="171704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75030" y="160528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" y="1834515"/>
            <a:ext cx="3215005" cy="403923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5" y="1835150"/>
            <a:ext cx="3267075" cy="403860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518400" y="250571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45" y="1602740"/>
            <a:ext cx="3529965" cy="357568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295515" y="160528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5" y="3850005"/>
            <a:ext cx="3246755" cy="24517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0" y="3309620"/>
            <a:ext cx="4154805" cy="313817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22</Pages>
  <Paragraphs>51</Paragraphs>
  <Words>206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2021-12-09T08:20:36Z</dcterms:modified>
</cp:coreProperties>
</file>